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sldIdLst>
    <p:sldId id="257" r:id="rId3"/>
    <p:sldId id="258" r:id="rId4"/>
    <p:sldId id="259" r:id="rId5"/>
    <p:sldId id="260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1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1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10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997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46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33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13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13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56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81DA8-0A36-458F-BA52-3CD2C7A3F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984009-0A28-412E-95A6-FA82F13DF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BA664-997B-4E3B-801E-606449F8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3E771-5CFA-4A73-BEA3-65EC3ABC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B66AD0-A0E4-4B16-B400-B8A0C71E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80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5B604-776A-40D0-A42E-8A625EF4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76743-2524-455B-9820-849D8BF33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BB03A-BD22-4073-A6D9-39D190C64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F4834-D45D-43AB-9DF3-0F485643B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42701-1B86-4B76-8193-FF552CB5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39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F1D30-A173-469D-8DD7-75A200D1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008555-0D0F-42A4-BC37-432A3F704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61E23-735A-4F9A-A809-C1E9D142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CCC82-7AAA-4006-AD5F-37E2F94F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C6BE4A-52ED-4054-A66F-DB48020D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5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254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4F49B-601E-4012-A32B-04A4F409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6A7932-FED0-4D37-8A4A-D665E3040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03362D-140A-44C6-B95D-ADAF417D2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A82911-D438-43FC-A4F1-48248486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6414DA-0BE5-4CCC-9CB7-0F79BD00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0E264E-B92B-44B5-A010-CDA36E70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7247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EF209-DD75-4545-8D7E-38B1AB4E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33D58-A62A-4798-B37D-DCC844B4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334AE7-B8C2-49E0-ADE9-3AB924BB7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89432A-C424-4D98-BD6D-AFF30F325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0C5C5F-432A-400E-97D9-4617D48CA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ACF68B-130B-4BC3-A494-ED8CF31D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3076CD-4688-4BD3-AF90-279AD2B7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F64FE-CCB2-4A69-89B1-A98EB083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08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07EC8-0664-426D-8662-612D4AFF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A94D27-11C8-4243-BD34-8BDB8761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7D449E-438E-4D7E-9548-56C33EDE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509D49-BDA7-4333-B012-6A5C5347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11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B5B793-6D83-4FA0-B716-8446E39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4ADB1E-360D-43C8-A467-2BA7A309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995CDE-32B3-4168-8130-F6CE971A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50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5B6E-2782-4F48-9CDE-F2E6908D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5C558-4004-4B29-9E9E-9B6237084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057C4-454E-4131-B74F-7AF26537E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7DAE37-4A9B-4F20-AB41-DBC2A4BE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99268D-B54D-4704-92E9-51C4BC2E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C74CCD-67A7-49F4-842E-CC77522E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24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D286F-0554-4938-98E1-46614488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E63C4E-0657-49DE-B238-B60C4F560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C1C45-167D-4021-9228-1A2675A90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AE97A-AC09-4A46-99E2-7ED8E9F4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A33F99-CAAE-4E9D-AEAA-8AE34F12B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14DE93-920D-456E-8BF9-64418BF3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20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50A95-92DC-44BB-A19B-78FC96DF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EA7402-5F75-4283-9071-C834A9534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2CC08-FBC4-4822-990C-42172622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ECBEF-037A-4BA8-95F9-2A1FDFCC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5F87B-5638-40EA-AC17-A97DE455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52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6D4296-0CB4-4D2B-9729-D32AF215AC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14C759-E532-4BEF-A98B-30ED6020F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A2D0E-4136-4174-BE23-C695EA05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CE37F-9490-4A12-B27F-842C9AA0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C97FD-9F16-40B8-82CA-C5FE35D7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2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1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18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7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4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3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36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36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343400-4C82-4D21-AD66-95E5FC63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8BE129-F167-4D03-803F-381304B6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C13295-6727-492C-B60E-365037765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63DA7-E41B-4B3E-A0E9-A5A7D37ED01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6876B-13FC-40C9-8F75-30E2F93AC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6846B-A947-4F71-87AE-4069B34B6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55091-A80A-4E52-A042-7E8E4D6C7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27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3.png"/><Relationship Id="rId5" Type="http://schemas.microsoft.com/office/2007/relationships/media" Target="../media/media3.mp3"/><Relationship Id="rId10" Type="http://schemas.microsoft.com/office/2007/relationships/hdphoto" Target="../media/hdphoto1.wdp"/><Relationship Id="rId4" Type="http://schemas.openxmlformats.org/officeDocument/2006/relationships/audio" Target="../media/media2.mp3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9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새페이지 1-2">
            <a:hlinkClick r:id="" action="ppaction://media"/>
            <a:extLst>
              <a:ext uri="{FF2B5EF4-FFF2-40B4-BE49-F238E27FC236}">
                <a16:creationId xmlns:a16="http://schemas.microsoft.com/office/drawing/2014/main" id="{0574312C-62B0-4AF2-9F17-CA59A6380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80832" y="1656401"/>
            <a:ext cx="609600" cy="609600"/>
          </a:xfrm>
          <a:prstGeom prst="rect">
            <a:avLst/>
          </a:prstGeom>
        </p:spPr>
      </p:pic>
      <p:pic>
        <p:nvPicPr>
          <p:cNvPr id="9" name="새페이지 1">
            <a:hlinkClick r:id="" action="ppaction://media"/>
            <a:extLst>
              <a:ext uri="{FF2B5EF4-FFF2-40B4-BE49-F238E27FC236}">
                <a16:creationId xmlns:a16="http://schemas.microsoft.com/office/drawing/2014/main" id="{F7123F0E-774B-4D96-ACCC-AD22766A4E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3908" y="1723239"/>
            <a:ext cx="609600" cy="609600"/>
          </a:xfrm>
          <a:prstGeom prst="rect">
            <a:avLst/>
          </a:prstGeom>
        </p:spPr>
      </p:pic>
      <p:pic>
        <p:nvPicPr>
          <p:cNvPr id="10" name="새페이지 1-1">
            <a:hlinkClick r:id="" action="ppaction://media"/>
            <a:extLst>
              <a:ext uri="{FF2B5EF4-FFF2-40B4-BE49-F238E27FC236}">
                <a16:creationId xmlns:a16="http://schemas.microsoft.com/office/drawing/2014/main" id="{C2E835CD-7D8C-4CF4-AF57-E18E50C977B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>
            <a:clrChange>
              <a:clrFrom>
                <a:srgbClr val="BFBFBF">
                  <a:alpha val="74902"/>
                </a:srgbClr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2599" y="1723239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8B1C0-CB85-458B-960D-2B099A3730B0}"/>
              </a:ext>
            </a:extLst>
          </p:cNvPr>
          <p:cNvSpPr txBox="1"/>
          <p:nvPr/>
        </p:nvSpPr>
        <p:spPr>
          <a:xfrm>
            <a:off x="3212199" y="1228397"/>
            <a:ext cx="73747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+mj-ea"/>
                <a:ea typeface="+mj-ea"/>
              </a:rPr>
              <a:t>웹 서비스 플랫폼 </a:t>
            </a:r>
            <a:endParaRPr lang="en-US" altLang="ko-KR" sz="4000" dirty="0">
              <a:latin typeface="+mj-ea"/>
              <a:ea typeface="+mj-ea"/>
            </a:endParaRPr>
          </a:p>
          <a:p>
            <a:pPr algn="ctr"/>
            <a:r>
              <a:rPr lang="ko-KR" altLang="en-US" sz="4000" dirty="0">
                <a:latin typeface="+mj-ea"/>
                <a:ea typeface="+mj-ea"/>
              </a:rPr>
              <a:t>중간 프로젝트</a:t>
            </a:r>
            <a:endParaRPr lang="en-US" altLang="ko-KR" sz="4000" dirty="0">
              <a:latin typeface="+mj-ea"/>
              <a:ea typeface="+mj-ea"/>
            </a:endParaRPr>
          </a:p>
          <a:p>
            <a:endParaRPr lang="en-US" altLang="ko-KR" sz="4000" dirty="0">
              <a:latin typeface="+mj-ea"/>
              <a:ea typeface="+mj-ea"/>
            </a:endParaRPr>
          </a:p>
          <a:p>
            <a:endParaRPr lang="en-US" altLang="ko-KR" sz="4000" dirty="0">
              <a:latin typeface="+mj-ea"/>
              <a:ea typeface="+mj-ea"/>
            </a:endParaRPr>
          </a:p>
          <a:p>
            <a:pPr algn="r"/>
            <a:endParaRPr lang="en-US" altLang="ko-KR" sz="4000" dirty="0">
              <a:latin typeface="+mj-ea"/>
              <a:ea typeface="+mj-ea"/>
            </a:endParaRPr>
          </a:p>
          <a:p>
            <a:pPr algn="r"/>
            <a:endParaRPr lang="en-US" altLang="ko-KR" sz="4000" dirty="0">
              <a:latin typeface="+mj-ea"/>
              <a:ea typeface="+mj-ea"/>
            </a:endParaRPr>
          </a:p>
          <a:p>
            <a:pPr algn="r"/>
            <a:r>
              <a:rPr lang="en-US" altLang="ko-KR" sz="4000" dirty="0">
                <a:latin typeface="+mj-ea"/>
                <a:ea typeface="+mj-ea"/>
              </a:rPr>
              <a:t>2015542065 </a:t>
            </a:r>
            <a:r>
              <a:rPr lang="ko-KR" altLang="en-US" sz="4000" dirty="0" err="1">
                <a:latin typeface="+mj-ea"/>
                <a:ea typeface="+mj-ea"/>
              </a:rPr>
              <a:t>안세혁</a:t>
            </a:r>
            <a:endParaRPr lang="ko-KR" altLang="en-US" sz="40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8D7A8-4FE3-401F-9EB4-E4EF30EAE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16" y="752475"/>
            <a:ext cx="3409950" cy="5353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6367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5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새페이지 2">
            <a:hlinkClick r:id="" action="ppaction://media"/>
            <a:extLst>
              <a:ext uri="{FF2B5EF4-FFF2-40B4-BE49-F238E27FC236}">
                <a16:creationId xmlns:a16="http://schemas.microsoft.com/office/drawing/2014/main" id="{0F24EA0A-4677-432B-8177-6329AC84A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1875" y="1345734"/>
            <a:ext cx="6096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73906-916F-481E-96BB-CE2303E91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00" y="585787"/>
            <a:ext cx="3409950" cy="5715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CC5D1-19FB-415A-AAD0-FED62C9AD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124" y="566737"/>
            <a:ext cx="3419475" cy="5724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2285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새페이지 3">
            <a:hlinkClick r:id="" action="ppaction://media"/>
            <a:extLst>
              <a:ext uri="{FF2B5EF4-FFF2-40B4-BE49-F238E27FC236}">
                <a16:creationId xmlns:a16="http://schemas.microsoft.com/office/drawing/2014/main" id="{CCA7D449-02E9-42A3-A3D4-2F295C0F0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3CDC56-0868-4C4A-90DF-1D02354AE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762" y="678066"/>
            <a:ext cx="3419475" cy="56864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5623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새페이지 4">
            <a:hlinkClick r:id="" action="ppaction://media"/>
            <a:extLst>
              <a:ext uri="{FF2B5EF4-FFF2-40B4-BE49-F238E27FC236}">
                <a16:creationId xmlns:a16="http://schemas.microsoft.com/office/drawing/2014/main" id="{A7083207-1F3D-4929-B373-8CB37E865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2AB372-4B4F-4887-8734-73EF226F9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75" y="500761"/>
            <a:ext cx="3448050" cy="5705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400CC0-88F4-4A1A-B7F6-D2A3F4B47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98" y="500761"/>
            <a:ext cx="3438525" cy="56864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DD7B4A-1985-4CCC-B665-54CB3F6DD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737" y="500761"/>
            <a:ext cx="3438525" cy="5743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3255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새페이지 5">
            <a:hlinkClick r:id="" action="ppaction://media"/>
            <a:extLst>
              <a:ext uri="{FF2B5EF4-FFF2-40B4-BE49-F238E27FC236}">
                <a16:creationId xmlns:a16="http://schemas.microsoft.com/office/drawing/2014/main" id="{1CC2B275-1BBB-472B-B481-C50A94FB90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768" y="2819400"/>
            <a:ext cx="609600" cy="60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430656-EA5B-40FB-8D2A-DCFA1AA6D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06" y="566737"/>
            <a:ext cx="3438525" cy="5724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2483A5-FAC7-44F2-9B75-086DB2734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109" y="566737"/>
            <a:ext cx="3438525" cy="5753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51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새페이지 6">
            <a:hlinkClick r:id="" action="ppaction://media"/>
            <a:extLst>
              <a:ext uri="{FF2B5EF4-FFF2-40B4-BE49-F238E27FC236}">
                <a16:creationId xmlns:a16="http://schemas.microsoft.com/office/drawing/2014/main" id="{8259FF4F-A370-4436-94B1-6A097F6CE7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21D0C4-34F5-46B0-A7A9-F015D17B7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07" y="585787"/>
            <a:ext cx="3419475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94DA9F-5F12-4D35-835A-7130F86AB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737" y="557212"/>
            <a:ext cx="3438525" cy="5743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615D93-F211-47D4-A92C-F3D2898C1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7593" y="557212"/>
            <a:ext cx="3429000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D98E0-3CDA-4A9F-9732-1DB3A394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8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>
                <a:solidFill>
                  <a:schemeClr val="tx1"/>
                </a:solidFill>
              </a:rPr>
              <a:t>감사합니다</a:t>
            </a:r>
          </a:p>
        </p:txBody>
      </p:sp>
      <p:pic>
        <p:nvPicPr>
          <p:cNvPr id="5" name="새페이지 7">
            <a:hlinkClick r:id="" action="ppaction://media"/>
            <a:extLst>
              <a:ext uri="{FF2B5EF4-FFF2-40B4-BE49-F238E27FC236}">
                <a16:creationId xmlns:a16="http://schemas.microsoft.com/office/drawing/2014/main" id="{0E5E5C43-1576-4BB1-8567-3E1BDF795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 flipV="1">
            <a:off x="476426" y="6728677"/>
            <a:ext cx="106225" cy="1062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869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</TotalTime>
  <Words>8</Words>
  <Application>Microsoft Office PowerPoint</Application>
  <PresentationFormat>와이드스크린</PresentationFormat>
  <Paragraphs>8</Paragraphs>
  <Slides>7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Arial</vt:lpstr>
      <vt:lpstr>Trebuchet MS</vt:lpstr>
      <vt:lpstr>Wingdings 3</vt:lpstr>
      <vt:lpstr>패싯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세혁</dc:creator>
  <cp:lastModifiedBy>안 세혁</cp:lastModifiedBy>
  <cp:revision>11</cp:revision>
  <dcterms:created xsi:type="dcterms:W3CDTF">2021-04-18T21:47:10Z</dcterms:created>
  <dcterms:modified xsi:type="dcterms:W3CDTF">2021-04-18T23:38:03Z</dcterms:modified>
</cp:coreProperties>
</file>